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306" r:id="rId2"/>
    <p:sldId id="311" r:id="rId3"/>
    <p:sldId id="314" r:id="rId4"/>
    <p:sldId id="259" r:id="rId5"/>
    <p:sldId id="315" r:id="rId6"/>
    <p:sldId id="268" r:id="rId7"/>
    <p:sldId id="273" r:id="rId8"/>
    <p:sldId id="271" r:id="rId9"/>
    <p:sldId id="312" r:id="rId1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Exo 2" panose="020B0604020202020204" charset="0"/>
      <p:regular r:id="rId16"/>
      <p:bold r:id="rId17"/>
      <p:italic r:id="rId18"/>
      <p:boldItalic r:id="rId19"/>
    </p:embeddedFont>
    <p:embeddedFont>
      <p:font typeface="Yellowtail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00627C"/>
    <a:srgbClr val="9F4D0E"/>
    <a:srgbClr val="270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gif>
</file>

<file path=ppt/media/image5.gif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e5ebe02ea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e5ebe02ea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903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949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26500" y="618454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556150" y="618450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8" hasCustomPrompt="1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6" r:id="rId4"/>
    <p:sldLayoutId id="2147483659" r:id="rId5"/>
    <p:sldLayoutId id="2147483670" r:id="rId6"/>
    <p:sldLayoutId id="2147483672" r:id="rId7"/>
    <p:sldLayoutId id="2147483676" r:id="rId8"/>
    <p:sldLayoutId id="2147483677" r:id="rId9"/>
  </p:sldLayoutIdLst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techoutreach@hyland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68;p34">
            <a:extLst>
              <a:ext uri="{FF2B5EF4-FFF2-40B4-BE49-F238E27FC236}">
                <a16:creationId xmlns:a16="http://schemas.microsoft.com/office/drawing/2014/main" id="{9CED3F5B-6F68-4369-BC4F-101BC8F080BD}"/>
              </a:ext>
            </a:extLst>
          </p:cNvPr>
          <p:cNvSpPr txBox="1">
            <a:spLocks/>
          </p:cNvSpPr>
          <p:nvPr/>
        </p:nvSpPr>
        <p:spPr>
          <a:xfrm>
            <a:off x="0" y="3318164"/>
            <a:ext cx="9144000" cy="1205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tx2"/>
                </a:solidFill>
                <a:latin typeface="Yellowtail" panose="020B0604020202020204" charset="0"/>
              </a:rPr>
              <a:t>Everything you need to know for the Hackathon, all in one place!</a:t>
            </a:r>
            <a:endParaRPr lang="en-US" sz="3200" dirty="0">
              <a:solidFill>
                <a:schemeClr val="tx2"/>
              </a:solidFill>
              <a:latin typeface="Yellowtail" panose="020B0604020202020204" charset="0"/>
            </a:endParaRPr>
          </a:p>
        </p:txBody>
      </p:sp>
      <p:sp>
        <p:nvSpPr>
          <p:cNvPr id="6" name="Google Shape;275;p35">
            <a:extLst>
              <a:ext uri="{FF2B5EF4-FFF2-40B4-BE49-F238E27FC236}">
                <a16:creationId xmlns:a16="http://schemas.microsoft.com/office/drawing/2014/main" id="{CE25943F-32A3-4932-8879-5F059AD00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" y="1246909"/>
            <a:ext cx="9143999" cy="2071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onsolas" panose="020B0609020204030204" pitchFamily="49" charset="0"/>
              </a:rPr>
              <a:t>tinyurl.com/</a:t>
            </a:r>
            <a:br>
              <a:rPr lang="en-US" sz="7200" dirty="0">
                <a:latin typeface="Consolas" panose="020B0609020204030204" pitchFamily="49" charset="0"/>
              </a:rPr>
            </a:br>
            <a:r>
              <a:rPr lang="en-US" sz="8000" dirty="0">
                <a:latin typeface="Consolas" panose="020B0609020204030204" pitchFamily="49" charset="0"/>
              </a:rPr>
              <a:t>hackhyland2023</a:t>
            </a:r>
            <a:endParaRPr sz="7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68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Sunday Schedule</a:t>
            </a:r>
            <a:endParaRPr dirty="0"/>
          </a:p>
        </p:txBody>
      </p:sp>
      <p:graphicFrame>
        <p:nvGraphicFramePr>
          <p:cNvPr id="1827" name="Google Shape;1827;p53"/>
          <p:cNvGraphicFramePr/>
          <p:nvPr>
            <p:extLst>
              <p:ext uri="{D42A27DB-BD31-4B8C-83A1-F6EECF244321}">
                <p14:modId xmlns:p14="http://schemas.microsoft.com/office/powerpoint/2010/main" val="682936086"/>
              </p:ext>
            </p:extLst>
          </p:nvPr>
        </p:nvGraphicFramePr>
        <p:xfrm>
          <a:off x="955139" y="1206758"/>
          <a:ext cx="7233719" cy="3005025"/>
        </p:xfrm>
        <a:graphic>
          <a:graphicData uri="http://schemas.openxmlformats.org/drawingml/2006/table">
            <a:tbl>
              <a:tblPr>
                <a:noFill/>
                <a:tableStyleId>{F1836D50-729E-42E0-8734-7AC1A03723AB}</a:tableStyleId>
              </a:tblPr>
              <a:tblGrid>
                <a:gridCol w="18378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9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5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1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8:30-10:30AM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Grab-n-Go Breakfast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1:00PM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+ Entry Round: Videos Due +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Workstations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8416055"/>
                  </a:ext>
                </a:extLst>
              </a:tr>
              <a:tr h="601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1:00-2:00PM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Lunch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2:00PM-3:00PM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Workshop: Presenting </a:t>
                      </a: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🖌️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16518"/>
                  </a:ext>
                </a:extLst>
              </a:tr>
              <a:tr h="601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3:45PM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+ Top Teams Announced +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364098"/>
                  </a:ext>
                </a:extLst>
              </a:tr>
            </a:tbl>
          </a:graphicData>
        </a:graphic>
      </p:graphicFrame>
      <p:sp>
        <p:nvSpPr>
          <p:cNvPr id="1828" name="Google Shape;1828;p53"/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Full schedule available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6315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30000">
        <p14:reveal/>
      </p:transition>
    </mc:Choice>
    <mc:Fallback xmlns="">
      <p:transition spd="slow" advClick="0" advTm="3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b Cat GIF - Seb Cat Love - Discover &amp; Share GIFs">
            <a:extLst>
              <a:ext uri="{FF2B5EF4-FFF2-40B4-BE49-F238E27FC236}">
                <a16:creationId xmlns:a16="http://schemas.microsoft.com/office/drawing/2014/main" id="{34041FBB-1614-4F50-AA2F-9AA40AD71F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47"/>
            <a:ext cx="9118389" cy="5126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188" y="4239373"/>
            <a:ext cx="4119937" cy="883578"/>
          </a:xfrm>
        </p:spPr>
        <p:txBody>
          <a:bodyPr anchor="ctr"/>
          <a:lstStyle/>
          <a:p>
            <a:r>
              <a:rPr lang="en-US"/>
              <a:t>Strive for </a:t>
            </a:r>
            <a:r>
              <a:rPr lang="en-US" dirty="0"/>
              <a:t>Greatness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-56152" y="-3854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95359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/>
          <p:nvPr/>
        </p:nvSpPr>
        <p:spPr>
          <a:xfrm>
            <a:off x="1028921" y="3490519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1028921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1028921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4882255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4882255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title" idx="9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❔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title" idx="8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⚒</a:t>
            </a:r>
            <a:endParaRPr dirty="0"/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 idx="13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😇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 idx="14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💪</a:t>
            </a:r>
            <a:endParaRPr dirty="0"/>
          </a:p>
        </p:txBody>
      </p:sp>
      <p:sp>
        <p:nvSpPr>
          <p:cNvPr id="297" name="Google Shape;297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Earn Tickets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1956208" y="1423987"/>
            <a:ext cx="2305500" cy="984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Attend Workshops</a:t>
            </a:r>
            <a:endParaRPr dirty="0"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2"/>
          </p:nvPr>
        </p:nvSpPr>
        <p:spPr>
          <a:xfrm>
            <a:off x="5809578" y="1689277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 Nice</a:t>
            </a:r>
            <a:endParaRPr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 idx="4"/>
          </p:nvPr>
        </p:nvSpPr>
        <p:spPr>
          <a:xfrm>
            <a:off x="1956208" y="26370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Ask Good Questions</a:t>
            </a:r>
            <a:endParaRPr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title" idx="6"/>
          </p:nvPr>
        </p:nvSpPr>
        <p:spPr>
          <a:xfrm>
            <a:off x="5809578" y="259308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Hard</a:t>
            </a:r>
            <a:endParaRPr dirty="0"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16"/>
          </p:nvPr>
        </p:nvSpPr>
        <p:spPr>
          <a:xfrm>
            <a:off x="1956208" y="361411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 Others</a:t>
            </a:r>
            <a:endParaRPr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18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🎴</a:t>
            </a:r>
          </a:p>
        </p:txBody>
      </p:sp>
      <p:sp>
        <p:nvSpPr>
          <p:cNvPr id="309" name="Google Shape;309;p37"/>
          <p:cNvSpPr/>
          <p:nvPr/>
        </p:nvSpPr>
        <p:spPr>
          <a:xfrm>
            <a:off x="4882271" y="3761350"/>
            <a:ext cx="3145500" cy="6768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5278170" y="3920950"/>
            <a:ext cx="2444436" cy="36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WIN PRIZES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33" name="Google Shape;1828;p53">
            <a:extLst>
              <a:ext uri="{FF2B5EF4-FFF2-40B4-BE49-F238E27FC236}">
                <a16:creationId xmlns:a16="http://schemas.microsoft.com/office/drawing/2014/main" id="{15311AFF-7027-4321-A902-B03981DACEDE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ＩＮ ＳＰＡＣＥ ＷＩＴＨ ＹＯＵ】 - WELCOME TO THE WAVE">
            <a:extLst>
              <a:ext uri="{FF2B5EF4-FFF2-40B4-BE49-F238E27FC236}">
                <a16:creationId xmlns:a16="http://schemas.microsoft.com/office/drawing/2014/main" id="{8F311B04-2219-4187-8A45-E93BD23B49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450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2357804" y="0"/>
            <a:ext cx="4428391" cy="915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Shoot for the Stars</a:t>
            </a:r>
            <a:endParaRPr b="0"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828;p53">
            <a:extLst>
              <a:ext uri="{FF2B5EF4-FFF2-40B4-BE49-F238E27FC236}">
                <a16:creationId xmlns:a16="http://schemas.microsoft.com/office/drawing/2014/main" id="{C3200B1D-0A66-430C-BF14-3803471FB32E}"/>
              </a:ext>
            </a:extLst>
          </p:cNvPr>
          <p:cNvSpPr txBox="1"/>
          <p:nvPr/>
        </p:nvSpPr>
        <p:spPr>
          <a:xfrm>
            <a:off x="71920" y="3997863"/>
            <a:ext cx="165413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23004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00" dirty="0"/>
              <a:t>Hold up!</a:t>
            </a:r>
            <a:endParaRPr sz="11100"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Have to leave the building? Make sure you sign out with a mentor before you depart.</a:t>
            </a:r>
            <a:endParaRPr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F77A2E03-1D97-435E-99A3-C0FAC496822C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2527294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Send a message to </a:t>
            </a:r>
            <a:r>
              <a:rPr lang="en" b="1" i="1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techoutreach@hyland.com</a:t>
            </a:r>
            <a:endParaRPr i="1"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Reach mentors and facilitators online</a:t>
            </a:r>
            <a:endParaRPr i="1"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572000" y="1915623"/>
            <a:ext cx="2147154" cy="824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Email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Discord Logo Png - Free Transparent PNG Logos">
            <a:extLst>
              <a:ext uri="{FF2B5EF4-FFF2-40B4-BE49-F238E27FC236}">
                <a16:creationId xmlns:a16="http://schemas.microsoft.com/office/drawing/2014/main" id="{06525263-3292-426C-91C2-B29336E77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524" y="1726756"/>
            <a:ext cx="773524" cy="77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oogle Shape;7642;p76">
            <a:extLst>
              <a:ext uri="{FF2B5EF4-FFF2-40B4-BE49-F238E27FC236}">
                <a16:creationId xmlns:a16="http://schemas.microsoft.com/office/drawing/2014/main" id="{0ED31BCB-6F55-4D74-957F-BD13F00EC789}"/>
              </a:ext>
            </a:extLst>
          </p:cNvPr>
          <p:cNvGrpSpPr/>
          <p:nvPr/>
        </p:nvGrpSpPr>
        <p:grpSpPr>
          <a:xfrm>
            <a:off x="1426416" y="3183001"/>
            <a:ext cx="536340" cy="610206"/>
            <a:chOff x="6264525" y="842250"/>
            <a:chExt cx="423500" cy="481825"/>
          </a:xfrm>
          <a:solidFill>
            <a:schemeClr val="accent4"/>
          </a:solidFill>
        </p:grpSpPr>
        <p:sp>
          <p:nvSpPr>
            <p:cNvPr id="33" name="Google Shape;7643;p76">
              <a:extLst>
                <a:ext uri="{FF2B5EF4-FFF2-40B4-BE49-F238E27FC236}">
                  <a16:creationId xmlns:a16="http://schemas.microsoft.com/office/drawing/2014/main" id="{28B211FC-0B3A-4CA6-A143-C3F7630FA8FC}"/>
                </a:ext>
              </a:extLst>
            </p:cNvPr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644;p76">
              <a:extLst>
                <a:ext uri="{FF2B5EF4-FFF2-40B4-BE49-F238E27FC236}">
                  <a16:creationId xmlns:a16="http://schemas.microsoft.com/office/drawing/2014/main" id="{9B747178-360E-4304-A39B-9F2C2F4CAADF}"/>
                </a:ext>
              </a:extLst>
            </p:cNvPr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7645;p76">
              <a:extLst>
                <a:ext uri="{FF2B5EF4-FFF2-40B4-BE49-F238E27FC236}">
                  <a16:creationId xmlns:a16="http://schemas.microsoft.com/office/drawing/2014/main" id="{D0CB3CDF-B0C7-4287-93FD-A505A55878C3}"/>
                </a:ext>
              </a:extLst>
            </p:cNvPr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7646;p76">
              <a:extLst>
                <a:ext uri="{FF2B5EF4-FFF2-40B4-BE49-F238E27FC236}">
                  <a16:creationId xmlns:a16="http://schemas.microsoft.com/office/drawing/2014/main" id="{0C7A446D-7F9C-4BBA-98BF-3F2115F0F874}"/>
                </a:ext>
              </a:extLst>
            </p:cNvPr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7647;p76">
              <a:extLst>
                <a:ext uri="{FF2B5EF4-FFF2-40B4-BE49-F238E27FC236}">
                  <a16:creationId xmlns:a16="http://schemas.microsoft.com/office/drawing/2014/main" id="{DAEED1F9-E53B-4C8F-8E5E-2E1487B444CC}"/>
                </a:ext>
              </a:extLst>
            </p:cNvPr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7648;p76">
              <a:extLst>
                <a:ext uri="{FF2B5EF4-FFF2-40B4-BE49-F238E27FC236}">
                  <a16:creationId xmlns:a16="http://schemas.microsoft.com/office/drawing/2014/main" id="{8B830B90-EEFE-4E12-A98F-F18C7CDD6AF2}"/>
                </a:ext>
              </a:extLst>
            </p:cNvPr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7649;p76">
              <a:extLst>
                <a:ext uri="{FF2B5EF4-FFF2-40B4-BE49-F238E27FC236}">
                  <a16:creationId xmlns:a16="http://schemas.microsoft.com/office/drawing/2014/main" id="{0C01CAA9-9445-4C62-A321-AA0D2C884155}"/>
                </a:ext>
              </a:extLst>
            </p:cNvPr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135336" y="1821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" name="Google Shape;1828;p53">
            <a:extLst>
              <a:ext uri="{FF2B5EF4-FFF2-40B4-BE49-F238E27FC236}">
                <a16:creationId xmlns:a16="http://schemas.microsoft.com/office/drawing/2014/main" id="{C10361EE-F4E9-4C8B-83EB-6DA97930C03A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5126" name="Picture 6" descr="Outrun GIFs - Get the best GIF on GIPHY">
            <a:extLst>
              <a:ext uri="{FF2B5EF4-FFF2-40B4-BE49-F238E27FC236}">
                <a16:creationId xmlns:a16="http://schemas.microsoft.com/office/drawing/2014/main" id="{817F4266-F43D-4C6F-A232-5641D4FA400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23" y="3132766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063527" y="3091737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Visit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765226" y="1155383"/>
            <a:ext cx="4793148" cy="8074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500" dirty="0"/>
              <a:t>Photos  &amp;  Posts</a:t>
            </a:r>
            <a:endParaRPr spc="5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765226" y="2748246"/>
            <a:ext cx="4793148" cy="12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i="1" dirty="0"/>
              <a:t>Share your Hackathon experience with the world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" sz="1200" dirty="0"/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dirty="0"/>
              <a:t>Use </a:t>
            </a:r>
            <a:r>
              <a:rPr lang="en" sz="2000" b="1" dirty="0">
                <a:solidFill>
                  <a:schemeClr val="accent1"/>
                </a:solidFill>
              </a:rPr>
              <a:t>#HylandHackathon</a:t>
            </a:r>
            <a:r>
              <a:rPr lang="en" sz="1600" b="1" dirty="0">
                <a:solidFill>
                  <a:schemeClr val="bg1"/>
                </a:solidFill>
              </a:rPr>
              <a:t> </a:t>
            </a:r>
            <a:r>
              <a:rPr lang="en" sz="1600" dirty="0"/>
              <a:t>on your posts for a chance to be featured on Hyland social media </a:t>
            </a:r>
            <a:r>
              <a:rPr lang="en-US" sz="1600" dirty="0"/>
              <a:t>😎</a:t>
            </a:r>
            <a:endParaRPr sz="16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4847" r="24847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14E9F6CA-5C7D-406F-ACDE-C717786E7FA7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grpSp>
        <p:nvGrpSpPr>
          <p:cNvPr id="7" name="Google Shape;10667;p82">
            <a:extLst>
              <a:ext uri="{FF2B5EF4-FFF2-40B4-BE49-F238E27FC236}">
                <a16:creationId xmlns:a16="http://schemas.microsoft.com/office/drawing/2014/main" id="{D5BB1B5B-B2CD-4963-9037-B709C11C70AF}"/>
              </a:ext>
            </a:extLst>
          </p:cNvPr>
          <p:cNvGrpSpPr/>
          <p:nvPr/>
        </p:nvGrpSpPr>
        <p:grpSpPr>
          <a:xfrm>
            <a:off x="3882391" y="1935894"/>
            <a:ext cx="744987" cy="744948"/>
            <a:chOff x="266768" y="1721375"/>
            <a:chExt cx="397907" cy="397887"/>
          </a:xfrm>
          <a:solidFill>
            <a:schemeClr val="accent1"/>
          </a:solidFill>
        </p:grpSpPr>
        <p:sp>
          <p:nvSpPr>
            <p:cNvPr id="8" name="Google Shape;10668;p82">
              <a:extLst>
                <a:ext uri="{FF2B5EF4-FFF2-40B4-BE49-F238E27FC236}">
                  <a16:creationId xmlns:a16="http://schemas.microsoft.com/office/drawing/2014/main" id="{71F3FC29-B6A1-49F8-B515-F78230E59F3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69;p82">
              <a:extLst>
                <a:ext uri="{FF2B5EF4-FFF2-40B4-BE49-F238E27FC236}">
                  <a16:creationId xmlns:a16="http://schemas.microsoft.com/office/drawing/2014/main" id="{32586274-CD33-4DCE-9066-DDE01F102905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0670;p82">
            <a:extLst>
              <a:ext uri="{FF2B5EF4-FFF2-40B4-BE49-F238E27FC236}">
                <a16:creationId xmlns:a16="http://schemas.microsoft.com/office/drawing/2014/main" id="{9C398A10-0F95-4E1B-82F5-8C617B865AF6}"/>
              </a:ext>
            </a:extLst>
          </p:cNvPr>
          <p:cNvGrpSpPr/>
          <p:nvPr/>
        </p:nvGrpSpPr>
        <p:grpSpPr>
          <a:xfrm>
            <a:off x="5796454" y="1945895"/>
            <a:ext cx="750923" cy="750962"/>
            <a:chOff x="864491" y="1723250"/>
            <a:chExt cx="397866" cy="397887"/>
          </a:xfrm>
          <a:solidFill>
            <a:schemeClr val="accent1"/>
          </a:solidFill>
        </p:grpSpPr>
        <p:sp>
          <p:nvSpPr>
            <p:cNvPr id="11" name="Google Shape;10671;p82">
              <a:extLst>
                <a:ext uri="{FF2B5EF4-FFF2-40B4-BE49-F238E27FC236}">
                  <a16:creationId xmlns:a16="http://schemas.microsoft.com/office/drawing/2014/main" id="{706EC9B6-23C2-4BE1-9822-CC19E3CF6659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72;p82">
              <a:extLst>
                <a:ext uri="{FF2B5EF4-FFF2-40B4-BE49-F238E27FC236}">
                  <a16:creationId xmlns:a16="http://schemas.microsoft.com/office/drawing/2014/main" id="{2B61E69B-5A2E-4E7F-85A9-C838003932F2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673;p82">
              <a:extLst>
                <a:ext uri="{FF2B5EF4-FFF2-40B4-BE49-F238E27FC236}">
                  <a16:creationId xmlns:a16="http://schemas.microsoft.com/office/drawing/2014/main" id="{649A584C-8DDF-4648-92D3-3762BE01F63E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0674;p82">
            <a:extLst>
              <a:ext uri="{FF2B5EF4-FFF2-40B4-BE49-F238E27FC236}">
                <a16:creationId xmlns:a16="http://schemas.microsoft.com/office/drawing/2014/main" id="{C4CBAFA0-A411-465F-9467-F43422B28296}"/>
              </a:ext>
            </a:extLst>
          </p:cNvPr>
          <p:cNvSpPr/>
          <p:nvPr/>
        </p:nvSpPr>
        <p:spPr>
          <a:xfrm>
            <a:off x="7697175" y="2036951"/>
            <a:ext cx="746092" cy="60851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5729E00-5245-4BD4-8FDF-518BBCCB0976}"/>
              </a:ext>
            </a:extLst>
          </p:cNvPr>
          <p:cNvCxnSpPr>
            <a:cxnSpLocks/>
          </p:cNvCxnSpPr>
          <p:nvPr/>
        </p:nvCxnSpPr>
        <p:spPr>
          <a:xfrm flipV="1">
            <a:off x="4571999" y="2330930"/>
            <a:ext cx="1302120" cy="10279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2AB129-387C-4C57-9F28-AF3E1EDD6762}"/>
              </a:ext>
            </a:extLst>
          </p:cNvPr>
          <p:cNvCxnSpPr>
            <a:cxnSpLocks/>
          </p:cNvCxnSpPr>
          <p:nvPr/>
        </p:nvCxnSpPr>
        <p:spPr>
          <a:xfrm>
            <a:off x="6501063" y="2324881"/>
            <a:ext cx="1374281" cy="0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riving 80s GIF - Driving 80s Neon - Discover &amp; Share GIFs">
            <a:extLst>
              <a:ext uri="{FF2B5EF4-FFF2-40B4-BE49-F238E27FC236}">
                <a16:creationId xmlns:a16="http://schemas.microsoft.com/office/drawing/2014/main" id="{1D9DB5A7-9FD1-4B3B-80E1-418F4C5E886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82" y="0"/>
            <a:ext cx="914808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539"/>
          </a:xfrm>
        </p:spPr>
        <p:txBody>
          <a:bodyPr anchor="ctr"/>
          <a:lstStyle/>
          <a:p>
            <a:r>
              <a:rPr lang="en-US" dirty="0"/>
              <a:t>Believe in Yourself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6319319" y="4698475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33970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219</Words>
  <Application>Microsoft Office PowerPoint</Application>
  <PresentationFormat>On-screen Show (16:9)</PresentationFormat>
  <Paragraphs>58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Consolas</vt:lpstr>
      <vt:lpstr>Exo 2</vt:lpstr>
      <vt:lpstr>Yellowtail</vt:lpstr>
      <vt:lpstr>Arial</vt:lpstr>
      <vt:lpstr>Retro Beach &amp; Palms Newsletter by Slidesgo</vt:lpstr>
      <vt:lpstr>tinyurl.com/ hackhyland2023</vt:lpstr>
      <vt:lpstr>Sunday Schedule</vt:lpstr>
      <vt:lpstr>Strive for Greatness</vt:lpstr>
      <vt:lpstr>❔</vt:lpstr>
      <vt:lpstr>Shoot for the Stars</vt:lpstr>
      <vt:lpstr>Hold up!</vt:lpstr>
      <vt:lpstr>Contact</vt:lpstr>
      <vt:lpstr>Photos  &amp;  Posts</vt:lpstr>
      <vt:lpstr>Believe in Yourself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tinyurl.com/ hackhyland2023</dc:title>
  <cp:lastModifiedBy>Joseph Maxwell</cp:lastModifiedBy>
  <cp:revision>21</cp:revision>
  <dcterms:modified xsi:type="dcterms:W3CDTF">2022-12-30T14:26:14Z</dcterms:modified>
</cp:coreProperties>
</file>